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15A"/>
    <a:srgbClr val="C25D74"/>
    <a:srgbClr val="00FA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2857"/>
  </p:normalViewPr>
  <p:slideViewPr>
    <p:cSldViewPr snapToGrid="0" snapToObjects="1">
      <p:cViewPr varScale="1">
        <p:scale>
          <a:sx n="61" d="100"/>
          <a:sy n="61" d="100"/>
        </p:scale>
        <p:origin x="2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tiff>
</file>

<file path=ppt/media/image10.jp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673DF-3D38-4D42-AC46-250F75F87899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4781-AFF7-BB44-A784-F71D2E1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585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673DF-3D38-4D42-AC46-250F75F87899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4781-AFF7-BB44-A784-F71D2E1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775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673DF-3D38-4D42-AC46-250F75F87899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4781-AFF7-BB44-A784-F71D2E1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098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673DF-3D38-4D42-AC46-250F75F87899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4781-AFF7-BB44-A784-F71D2E1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37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673DF-3D38-4D42-AC46-250F75F87899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4781-AFF7-BB44-A784-F71D2E1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189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673DF-3D38-4D42-AC46-250F75F87899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4781-AFF7-BB44-A784-F71D2E1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123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673DF-3D38-4D42-AC46-250F75F87899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4781-AFF7-BB44-A784-F71D2E1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475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673DF-3D38-4D42-AC46-250F75F87899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4781-AFF7-BB44-A784-F71D2E1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673DF-3D38-4D42-AC46-250F75F87899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4781-AFF7-BB44-A784-F71D2E1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83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673DF-3D38-4D42-AC46-250F75F87899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4781-AFF7-BB44-A784-F71D2E1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256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673DF-3D38-4D42-AC46-250F75F87899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4781-AFF7-BB44-A784-F71D2E1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239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673DF-3D38-4D42-AC46-250F75F87899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5E4781-AFF7-BB44-A784-F71D2E1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830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microsoft.com/office/2007/relationships/hdphoto" Target="../media/hdphoto4.wdp"/><Relationship Id="rId1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microsoft.com/office/2007/relationships/hdphoto" Target="../media/hdphoto2.wdp"/><Relationship Id="rId8" Type="http://schemas.openxmlformats.org/officeDocument/2006/relationships/image" Target="../media/image5.png"/><Relationship Id="rId9" Type="http://schemas.microsoft.com/office/2007/relationships/hdphoto" Target="../media/hdphoto3.wdp"/><Relationship Id="rId10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5.wdp"/><Relationship Id="rId5" Type="http://schemas.openxmlformats.org/officeDocument/2006/relationships/image" Target="../media/image3.png"/><Relationship Id="rId6" Type="http://schemas.microsoft.com/office/2007/relationships/hdphoto" Target="../media/hdphoto6.wdp"/><Relationship Id="rId7" Type="http://schemas.openxmlformats.org/officeDocument/2006/relationships/image" Target="../media/image9.jpg"/><Relationship Id="rId8" Type="http://schemas.openxmlformats.org/officeDocument/2006/relationships/image" Target="../media/image10.jpg"/><Relationship Id="rId9" Type="http://schemas.openxmlformats.org/officeDocument/2006/relationships/image" Target="../media/image11.jpeg"/><Relationship Id="rId10" Type="http://schemas.openxmlformats.org/officeDocument/2006/relationships/image" Target="../media/image7.png"/><Relationship Id="rId11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075" y="313496"/>
            <a:ext cx="6547104" cy="28336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69565" y="0"/>
            <a:ext cx="6547104" cy="28336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96013" y="4122543"/>
            <a:ext cx="6547104" cy="283366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6" y="759792"/>
            <a:ext cx="3251200" cy="32512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07997">
            <a:off x="8545409" y="3128301"/>
            <a:ext cx="3251200" cy="32512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colorTemperature colorTemp="5900"/>
                    </a14:imgEffect>
                    <a14:imgEffect>
                      <a14:saturation sat="20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07997">
            <a:off x="5570295" y="4490024"/>
            <a:ext cx="3251200" cy="32512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21" y="4010992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994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27722" y="1828800"/>
            <a:ext cx="69536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ln cap="flat">
                  <a:gradFill flip="none" rotWithShape="1">
                    <a:gsLst>
                      <a:gs pos="0">
                        <a:schemeClr val="accent2">
                          <a:lumMod val="67000"/>
                        </a:schemeClr>
                      </a:gs>
                      <a:gs pos="52000">
                        <a:srgbClr val="C25D74"/>
                      </a:gs>
                      <a:gs pos="100000">
                        <a:schemeClr val="accent2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  <a:round/>
                </a:ln>
                <a:solidFill>
                  <a:srgbClr val="FFC15A"/>
                </a:solidFill>
                <a:effectLst>
                  <a:innerShdw blurRad="63500" dist="101600">
                    <a:prstClr val="black">
                      <a:alpha val="50000"/>
                    </a:prstClr>
                  </a:innerShdw>
                </a:effectLst>
                <a:latin typeface="Marker Felt Thin" charset="0"/>
                <a:ea typeface="Marker Felt Thin" charset="0"/>
                <a:cs typeface="Marker Felt Thin" charset="0"/>
              </a:rPr>
              <a:t>Planet Parenthood</a:t>
            </a:r>
            <a:endParaRPr lang="en-US" sz="6600" b="1" dirty="0">
              <a:ln cap="flat">
                <a:gradFill flip="none" rotWithShape="1">
                  <a:gsLst>
                    <a:gs pos="0">
                      <a:schemeClr val="accent2">
                        <a:lumMod val="67000"/>
                      </a:schemeClr>
                    </a:gs>
                    <a:gs pos="52000">
                      <a:srgbClr val="C25D74"/>
                    </a:gs>
                    <a:gs pos="100000">
                      <a:schemeClr val="accent2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round/>
              </a:ln>
              <a:solidFill>
                <a:srgbClr val="FFC15A"/>
              </a:solidFill>
              <a:effectLst>
                <a:innerShdw blurRad="63500" dist="101600">
                  <a:prstClr val="black">
                    <a:alpha val="50000"/>
                  </a:prstClr>
                </a:innerShdw>
              </a:effectLst>
              <a:latin typeface="Marker Felt Thin" charset="0"/>
              <a:ea typeface="Marker Felt Thin" charset="0"/>
              <a:cs typeface="Marker Felt Thin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14578" y="4341628"/>
            <a:ext cx="43770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ln cap="flat">
                  <a:gradFill flip="none" rotWithShape="1">
                    <a:gsLst>
                      <a:gs pos="0">
                        <a:schemeClr val="accent2">
                          <a:lumMod val="67000"/>
                        </a:schemeClr>
                      </a:gs>
                      <a:gs pos="52000">
                        <a:srgbClr val="C25D74"/>
                      </a:gs>
                      <a:gs pos="100000">
                        <a:schemeClr val="accent2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  <a:round/>
                </a:ln>
                <a:solidFill>
                  <a:srgbClr val="FFC15A"/>
                </a:solidFill>
                <a:effectLst>
                  <a:innerShdw blurRad="63500" dist="101600">
                    <a:prstClr val="black">
                      <a:alpha val="50000"/>
                    </a:prstClr>
                  </a:innerShdw>
                </a:effectLst>
                <a:latin typeface="Marker Felt Thin" charset="0"/>
                <a:ea typeface="Marker Felt Thin" charset="0"/>
                <a:cs typeface="Marker Felt Thin" charset="0"/>
              </a:rPr>
              <a:t>Start Game</a:t>
            </a:r>
            <a:endParaRPr lang="en-US" sz="6600" b="1" dirty="0">
              <a:ln cap="flat">
                <a:gradFill flip="none" rotWithShape="1">
                  <a:gsLst>
                    <a:gs pos="0">
                      <a:schemeClr val="accent2">
                        <a:lumMod val="67000"/>
                      </a:schemeClr>
                    </a:gs>
                    <a:gs pos="52000">
                      <a:srgbClr val="C25D74"/>
                    </a:gs>
                    <a:gs pos="100000">
                      <a:schemeClr val="accent2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round/>
              </a:ln>
              <a:solidFill>
                <a:srgbClr val="FFC15A"/>
              </a:solidFill>
              <a:effectLst>
                <a:innerShdw blurRad="63500" dist="101600">
                  <a:prstClr val="black">
                    <a:alpha val="50000"/>
                  </a:prstClr>
                </a:innerShdw>
              </a:effectLst>
              <a:latin typeface="Marker Felt Thin" charset="0"/>
              <a:ea typeface="Marker Felt Thin" charset="0"/>
              <a:cs typeface="Marker Felt Thin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99339" y="468708"/>
            <a:ext cx="46304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ln cap="flat">
                  <a:gradFill flip="none" rotWithShape="1">
                    <a:gsLst>
                      <a:gs pos="0">
                        <a:schemeClr val="accent2">
                          <a:lumMod val="67000"/>
                        </a:schemeClr>
                      </a:gs>
                      <a:gs pos="52000">
                        <a:srgbClr val="C25D74"/>
                      </a:gs>
                      <a:gs pos="100000">
                        <a:schemeClr val="accent2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  <a:round/>
                </a:ln>
                <a:solidFill>
                  <a:srgbClr val="FFC15A"/>
                </a:solidFill>
                <a:effectLst>
                  <a:innerShdw blurRad="63500" dist="101600">
                    <a:prstClr val="black">
                      <a:alpha val="50000"/>
                    </a:prstClr>
                  </a:innerShdw>
                </a:effectLst>
                <a:latin typeface="Marker Felt Thin" charset="0"/>
                <a:ea typeface="Marker Felt Thin" charset="0"/>
                <a:cs typeface="Marker Felt Thin" charset="0"/>
              </a:rPr>
              <a:t>Instructions</a:t>
            </a:r>
            <a:endParaRPr lang="en-US" sz="6600" b="1" dirty="0">
              <a:ln cap="flat">
                <a:gradFill flip="none" rotWithShape="1">
                  <a:gsLst>
                    <a:gs pos="0">
                      <a:schemeClr val="accent2">
                        <a:lumMod val="67000"/>
                      </a:schemeClr>
                    </a:gs>
                    <a:gs pos="52000">
                      <a:srgbClr val="C25D74"/>
                    </a:gs>
                    <a:gs pos="100000">
                      <a:schemeClr val="accent2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round/>
              </a:ln>
              <a:solidFill>
                <a:srgbClr val="FFC15A"/>
              </a:solidFill>
              <a:effectLst>
                <a:innerShdw blurRad="63500" dist="101600">
                  <a:prstClr val="black">
                    <a:alpha val="50000"/>
                  </a:prstClr>
                </a:innerShdw>
              </a:effectLst>
              <a:latin typeface="Marker Felt Thin" charset="0"/>
              <a:ea typeface="Marker Felt Thin" charset="0"/>
              <a:cs typeface="Marker Felt Thin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39187" y="3085214"/>
            <a:ext cx="480414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ln cap="flat">
                  <a:gradFill flip="none" rotWithShape="1">
                    <a:gsLst>
                      <a:gs pos="0">
                        <a:schemeClr val="accent2">
                          <a:lumMod val="67000"/>
                        </a:schemeClr>
                      </a:gs>
                      <a:gs pos="52000">
                        <a:srgbClr val="C25D74"/>
                      </a:gs>
                      <a:gs pos="100000">
                        <a:schemeClr val="accent2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  <a:round/>
                </a:ln>
                <a:solidFill>
                  <a:srgbClr val="FFC15A"/>
                </a:solidFill>
                <a:effectLst>
                  <a:innerShdw blurRad="63500" dist="101600">
                    <a:prstClr val="black">
                      <a:alpha val="50000"/>
                    </a:prstClr>
                  </a:innerShdw>
                </a:effectLst>
                <a:latin typeface="Marker Felt Thin" charset="0"/>
                <a:ea typeface="Marker Felt Thin" charset="0"/>
                <a:cs typeface="Marker Felt Thin" charset="0"/>
              </a:rPr>
              <a:t>Leaderboard</a:t>
            </a:r>
            <a:endParaRPr lang="en-US" sz="6600" b="1" dirty="0">
              <a:ln cap="flat">
                <a:gradFill flip="none" rotWithShape="1">
                  <a:gsLst>
                    <a:gs pos="0">
                      <a:schemeClr val="accent2">
                        <a:lumMod val="67000"/>
                      </a:schemeClr>
                    </a:gs>
                    <a:gs pos="52000">
                      <a:srgbClr val="C25D74"/>
                    </a:gs>
                    <a:gs pos="100000">
                      <a:schemeClr val="accent2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round/>
              </a:ln>
              <a:solidFill>
                <a:srgbClr val="FFC15A"/>
              </a:solidFill>
              <a:effectLst>
                <a:innerShdw blurRad="63500" dist="101600">
                  <a:prstClr val="black">
                    <a:alpha val="50000"/>
                  </a:prstClr>
                </a:innerShdw>
              </a:effectLst>
              <a:latin typeface="Marker Felt Thin" charset="0"/>
              <a:ea typeface="Marker Felt Thin" charset="0"/>
              <a:cs typeface="Marker Felt Thi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25650" y="5598042"/>
            <a:ext cx="32314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ln cap="flat">
                  <a:gradFill flip="none" rotWithShape="1">
                    <a:gsLst>
                      <a:gs pos="0">
                        <a:schemeClr val="accent2">
                          <a:lumMod val="67000"/>
                        </a:schemeClr>
                      </a:gs>
                      <a:gs pos="52000">
                        <a:srgbClr val="C25D74"/>
                      </a:gs>
                      <a:gs pos="100000">
                        <a:schemeClr val="accent2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  <a:round/>
                </a:ln>
                <a:solidFill>
                  <a:srgbClr val="FFC15A"/>
                </a:solidFill>
                <a:effectLst>
                  <a:innerShdw blurRad="63500" dist="101600">
                    <a:prstClr val="black">
                      <a:alpha val="50000"/>
                    </a:prstClr>
                  </a:innerShdw>
                </a:effectLst>
                <a:latin typeface="Marker Felt Thin" charset="0"/>
                <a:ea typeface="Marker Felt Thin" charset="0"/>
                <a:cs typeface="Marker Felt Thin" charset="0"/>
              </a:rPr>
              <a:t>S</a:t>
            </a:r>
            <a:r>
              <a:rPr lang="en-US" sz="6600" b="1" smtClean="0">
                <a:ln cap="flat">
                  <a:gradFill flip="none" rotWithShape="1">
                    <a:gsLst>
                      <a:gs pos="0">
                        <a:schemeClr val="accent2">
                          <a:lumMod val="67000"/>
                        </a:schemeClr>
                      </a:gs>
                      <a:gs pos="52000">
                        <a:srgbClr val="C25D74"/>
                      </a:gs>
                      <a:gs pos="100000">
                        <a:schemeClr val="accent2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  <a:round/>
                </a:ln>
                <a:solidFill>
                  <a:srgbClr val="FFC15A"/>
                </a:solidFill>
                <a:effectLst>
                  <a:innerShdw blurRad="63500" dist="101600">
                    <a:prstClr val="black">
                      <a:alpha val="50000"/>
                    </a:prstClr>
                  </a:innerShdw>
                </a:effectLst>
                <a:latin typeface="Marker Felt Thin" charset="0"/>
                <a:ea typeface="Marker Felt Thin" charset="0"/>
                <a:cs typeface="Marker Felt Thin" charset="0"/>
              </a:rPr>
              <a:t>ettings</a:t>
            </a:r>
            <a:endParaRPr lang="en-US" sz="6600" b="1" dirty="0">
              <a:ln cap="flat">
                <a:gradFill flip="none" rotWithShape="1">
                  <a:gsLst>
                    <a:gs pos="0">
                      <a:schemeClr val="accent2">
                        <a:lumMod val="67000"/>
                      </a:schemeClr>
                    </a:gs>
                    <a:gs pos="52000">
                      <a:srgbClr val="C25D74"/>
                    </a:gs>
                    <a:gs pos="100000">
                      <a:schemeClr val="accent2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round/>
              </a:ln>
              <a:solidFill>
                <a:srgbClr val="FFC15A"/>
              </a:solidFill>
              <a:effectLst>
                <a:innerShdw blurRad="63500" dist="101600">
                  <a:prstClr val="black">
                    <a:alpha val="50000"/>
                  </a:prstClr>
                </a:innerShdw>
              </a:effectLst>
              <a:latin typeface="Marker Felt Thin" charset="0"/>
              <a:ea typeface="Marker Felt Thin" charset="0"/>
              <a:cs typeface="Marker Felt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0465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27722" y="1828800"/>
            <a:ext cx="69536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ln cap="flat">
                  <a:gradFill flip="none" rotWithShape="1">
                    <a:gsLst>
                      <a:gs pos="0">
                        <a:schemeClr val="accent2">
                          <a:lumMod val="67000"/>
                        </a:schemeClr>
                      </a:gs>
                      <a:gs pos="52000">
                        <a:srgbClr val="C25D74"/>
                      </a:gs>
                      <a:gs pos="100000">
                        <a:schemeClr val="accent2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  <a:round/>
                </a:ln>
                <a:solidFill>
                  <a:srgbClr val="FFC15A"/>
                </a:solidFill>
                <a:effectLst>
                  <a:innerShdw blurRad="63500" dist="101600">
                    <a:prstClr val="black">
                      <a:alpha val="50000"/>
                    </a:prstClr>
                  </a:innerShdw>
                </a:effectLst>
                <a:latin typeface="Marker Felt Thin" charset="0"/>
                <a:ea typeface="Marker Felt Thin" charset="0"/>
                <a:cs typeface="Marker Felt Thin" charset="0"/>
              </a:rPr>
              <a:t>Planet Parenthood</a:t>
            </a:r>
            <a:endParaRPr lang="en-US" sz="6600" b="1" dirty="0">
              <a:ln cap="flat">
                <a:gradFill flip="none" rotWithShape="1">
                  <a:gsLst>
                    <a:gs pos="0">
                      <a:schemeClr val="accent2">
                        <a:lumMod val="67000"/>
                      </a:schemeClr>
                    </a:gs>
                    <a:gs pos="52000">
                      <a:srgbClr val="C25D74"/>
                    </a:gs>
                    <a:gs pos="100000">
                      <a:schemeClr val="accent2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round/>
              </a:ln>
              <a:solidFill>
                <a:srgbClr val="FFC15A"/>
              </a:solidFill>
              <a:effectLst>
                <a:innerShdw blurRad="63500" dist="101600">
                  <a:prstClr val="black">
                    <a:alpha val="50000"/>
                  </a:prstClr>
                </a:innerShdw>
              </a:effectLst>
              <a:latin typeface="Marker Felt Thin" charset="0"/>
              <a:ea typeface="Marker Felt Thin" charset="0"/>
              <a:cs typeface="Marker Felt Thin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99339" y="468708"/>
            <a:ext cx="46304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ln cap="flat">
                  <a:gradFill flip="none" rotWithShape="1">
                    <a:gsLst>
                      <a:gs pos="0">
                        <a:schemeClr val="accent2">
                          <a:lumMod val="67000"/>
                        </a:schemeClr>
                      </a:gs>
                      <a:gs pos="52000">
                        <a:srgbClr val="C25D74"/>
                      </a:gs>
                      <a:gs pos="100000">
                        <a:schemeClr val="accent2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  <a:round/>
                </a:ln>
                <a:solidFill>
                  <a:srgbClr val="FFC15A"/>
                </a:solidFill>
                <a:effectLst>
                  <a:innerShdw blurRad="63500" dist="101600">
                    <a:prstClr val="black">
                      <a:alpha val="50000"/>
                    </a:prstClr>
                  </a:innerShdw>
                </a:effectLst>
                <a:latin typeface="Marker Felt Thin" charset="0"/>
                <a:ea typeface="Marker Felt Thin" charset="0"/>
                <a:cs typeface="Marker Felt Thin" charset="0"/>
              </a:rPr>
              <a:t>Instructions</a:t>
            </a:r>
            <a:endParaRPr lang="en-US" sz="6600" b="1" dirty="0">
              <a:ln cap="flat">
                <a:gradFill flip="none" rotWithShape="1">
                  <a:gsLst>
                    <a:gs pos="0">
                      <a:schemeClr val="accent2">
                        <a:lumMod val="67000"/>
                      </a:schemeClr>
                    </a:gs>
                    <a:gs pos="52000">
                      <a:srgbClr val="C25D74"/>
                    </a:gs>
                    <a:gs pos="100000">
                      <a:schemeClr val="accent2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round/>
              </a:ln>
              <a:solidFill>
                <a:srgbClr val="FFC15A"/>
              </a:solidFill>
              <a:effectLst>
                <a:innerShdw blurRad="63500" dist="101600">
                  <a:prstClr val="black">
                    <a:alpha val="50000"/>
                  </a:prstClr>
                </a:innerShdw>
              </a:effectLst>
              <a:latin typeface="Marker Felt Thin" charset="0"/>
              <a:ea typeface="Marker Felt Thin" charset="0"/>
              <a:cs typeface="Marker Felt Thin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39187" y="3085214"/>
            <a:ext cx="480414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ln cap="flat">
                  <a:gradFill flip="none" rotWithShape="1">
                    <a:gsLst>
                      <a:gs pos="0">
                        <a:schemeClr val="accent2">
                          <a:lumMod val="67000"/>
                        </a:schemeClr>
                      </a:gs>
                      <a:gs pos="52000">
                        <a:srgbClr val="C25D74"/>
                      </a:gs>
                      <a:gs pos="100000">
                        <a:schemeClr val="accent2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  <a:round/>
                </a:ln>
                <a:solidFill>
                  <a:srgbClr val="FFC15A"/>
                </a:solidFill>
                <a:effectLst>
                  <a:innerShdw blurRad="63500" dist="101600">
                    <a:prstClr val="black">
                      <a:alpha val="50000"/>
                    </a:prstClr>
                  </a:innerShdw>
                </a:effectLst>
                <a:latin typeface="Marker Felt Thin" charset="0"/>
                <a:ea typeface="Marker Felt Thin" charset="0"/>
                <a:cs typeface="Marker Felt Thin" charset="0"/>
              </a:rPr>
              <a:t>Leaderboard</a:t>
            </a:r>
            <a:endParaRPr lang="en-US" sz="6600" b="1" dirty="0">
              <a:ln cap="flat">
                <a:gradFill flip="none" rotWithShape="1">
                  <a:gsLst>
                    <a:gs pos="0">
                      <a:schemeClr val="accent2">
                        <a:lumMod val="67000"/>
                      </a:schemeClr>
                    </a:gs>
                    <a:gs pos="52000">
                      <a:srgbClr val="C25D74"/>
                    </a:gs>
                    <a:gs pos="100000">
                      <a:schemeClr val="accent2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round/>
              </a:ln>
              <a:solidFill>
                <a:srgbClr val="FFC15A"/>
              </a:solidFill>
              <a:effectLst>
                <a:innerShdw blurRad="63500" dist="101600">
                  <a:prstClr val="black">
                    <a:alpha val="50000"/>
                  </a:prstClr>
                </a:innerShdw>
              </a:effectLst>
              <a:latin typeface="Marker Felt Thin" charset="0"/>
              <a:ea typeface="Marker Felt Thin" charset="0"/>
              <a:cs typeface="Marker Felt Thi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25650" y="5598042"/>
            <a:ext cx="32314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ln cap="flat">
                  <a:gradFill flip="none" rotWithShape="1">
                    <a:gsLst>
                      <a:gs pos="0">
                        <a:schemeClr val="accent2">
                          <a:lumMod val="67000"/>
                        </a:schemeClr>
                      </a:gs>
                      <a:gs pos="52000">
                        <a:srgbClr val="C25D74"/>
                      </a:gs>
                      <a:gs pos="100000">
                        <a:schemeClr val="accent2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  <a:round/>
                </a:ln>
                <a:solidFill>
                  <a:srgbClr val="FFC15A"/>
                </a:solidFill>
                <a:effectLst>
                  <a:innerShdw blurRad="63500" dist="101600">
                    <a:prstClr val="black">
                      <a:alpha val="50000"/>
                    </a:prstClr>
                  </a:innerShdw>
                </a:effectLst>
                <a:latin typeface="Marker Felt Thin" charset="0"/>
                <a:ea typeface="Marker Felt Thin" charset="0"/>
                <a:cs typeface="Marker Felt Thin" charset="0"/>
              </a:rPr>
              <a:t>S</a:t>
            </a:r>
            <a:r>
              <a:rPr lang="en-US" sz="6600" b="1" smtClean="0">
                <a:ln cap="flat">
                  <a:gradFill flip="none" rotWithShape="1">
                    <a:gsLst>
                      <a:gs pos="0">
                        <a:schemeClr val="accent2">
                          <a:lumMod val="67000"/>
                        </a:schemeClr>
                      </a:gs>
                      <a:gs pos="52000">
                        <a:srgbClr val="C25D74"/>
                      </a:gs>
                      <a:gs pos="100000">
                        <a:schemeClr val="accent2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  <a:round/>
                </a:ln>
                <a:solidFill>
                  <a:srgbClr val="FFC15A"/>
                </a:solidFill>
                <a:effectLst>
                  <a:innerShdw blurRad="63500" dist="101600">
                    <a:prstClr val="black">
                      <a:alpha val="50000"/>
                    </a:prstClr>
                  </a:innerShdw>
                </a:effectLst>
                <a:latin typeface="Marker Felt Thin" charset="0"/>
                <a:ea typeface="Marker Felt Thin" charset="0"/>
                <a:cs typeface="Marker Felt Thin" charset="0"/>
              </a:rPr>
              <a:t>ettings</a:t>
            </a:r>
            <a:endParaRPr lang="en-US" sz="6600" b="1" dirty="0">
              <a:ln cap="flat">
                <a:gradFill flip="none" rotWithShape="1">
                  <a:gsLst>
                    <a:gs pos="0">
                      <a:schemeClr val="accent2">
                        <a:lumMod val="67000"/>
                      </a:schemeClr>
                    </a:gs>
                    <a:gs pos="52000">
                      <a:srgbClr val="C25D74"/>
                    </a:gs>
                    <a:gs pos="100000">
                      <a:schemeClr val="accent2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round/>
              </a:ln>
              <a:solidFill>
                <a:srgbClr val="FFC15A"/>
              </a:solidFill>
              <a:effectLst>
                <a:innerShdw blurRad="63500" dist="101600">
                  <a:prstClr val="black">
                    <a:alpha val="50000"/>
                  </a:prstClr>
                </a:innerShdw>
              </a:effectLst>
              <a:latin typeface="Marker Felt Thin" charset="0"/>
              <a:ea typeface="Marker Felt Thin" charset="0"/>
              <a:cs typeface="Marker Felt Thin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149551" y="4341628"/>
            <a:ext cx="5442096" cy="1107996"/>
            <a:chOff x="2149551" y="4341628"/>
            <a:chExt cx="5442096" cy="1107996"/>
          </a:xfrm>
        </p:grpSpPr>
        <p:sp>
          <p:nvSpPr>
            <p:cNvPr id="3" name="TextBox 2"/>
            <p:cNvSpPr txBox="1"/>
            <p:nvPr/>
          </p:nvSpPr>
          <p:spPr>
            <a:xfrm>
              <a:off x="3214578" y="4341628"/>
              <a:ext cx="4377069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600" b="1" dirty="0" smtClean="0">
                  <a:ln cap="flat">
                    <a:gradFill flip="none" rotWithShape="1">
                      <a:gsLst>
                        <a:gs pos="0">
                          <a:schemeClr val="accent2">
                            <a:lumMod val="67000"/>
                          </a:schemeClr>
                        </a:gs>
                        <a:gs pos="52000">
                          <a:srgbClr val="C25D74"/>
                        </a:gs>
                        <a:gs pos="100000">
                          <a:schemeClr val="accent2">
                            <a:lumMod val="60000"/>
                            <a:lumOff val="40000"/>
                          </a:schemeClr>
                        </a:gs>
                      </a:gsLst>
                      <a:lin ang="16200000" scaled="1"/>
                      <a:tileRect/>
                    </a:gradFill>
                    <a:round/>
                  </a:ln>
                  <a:solidFill>
                    <a:srgbClr val="FFC15A"/>
                  </a:solidFill>
                  <a:effectLst>
                    <a:innerShdw blurRad="63500" dist="101600">
                      <a:prstClr val="black">
                        <a:alpha val="50000"/>
                      </a:prstClr>
                    </a:innerShdw>
                  </a:effectLst>
                  <a:latin typeface="Marker Felt Thin" charset="0"/>
                  <a:ea typeface="Marker Felt Thin" charset="0"/>
                  <a:cs typeface="Marker Felt Thin" charset="0"/>
                </a:rPr>
                <a:t>Start Game</a:t>
              </a:r>
              <a:endParaRPr lang="en-US" sz="6600" b="1" dirty="0">
                <a:ln cap="flat">
                  <a:gradFill flip="none" rotWithShape="1">
                    <a:gsLst>
                      <a:gs pos="0">
                        <a:schemeClr val="accent2">
                          <a:lumMod val="67000"/>
                        </a:schemeClr>
                      </a:gs>
                      <a:gs pos="52000">
                        <a:srgbClr val="C25D74"/>
                      </a:gs>
                      <a:gs pos="100000">
                        <a:schemeClr val="accent2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  <a:round/>
                </a:ln>
                <a:solidFill>
                  <a:srgbClr val="FFC15A"/>
                </a:solidFill>
                <a:effectLst>
                  <a:innerShdw blurRad="63500" dist="101600">
                    <a:prstClr val="black">
                      <a:alpha val="50000"/>
                    </a:prstClr>
                  </a:innerShdw>
                </a:effectLst>
                <a:latin typeface="Marker Felt Thin" charset="0"/>
                <a:ea typeface="Marker Felt Thin" charset="0"/>
                <a:cs typeface="Marker Felt Thin" charset="0"/>
              </a:endParaRP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49551" y="4469218"/>
              <a:ext cx="878958" cy="8789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0714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0575"/>
            <a:ext cx="4787050" cy="20718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73217" y="542821"/>
            <a:ext cx="7222435" cy="31259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4313" y="3446020"/>
            <a:ext cx="6546574" cy="283343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1600200"/>
            <a:ext cx="6400800" cy="3657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8504" y="1980648"/>
            <a:ext cx="5080000" cy="381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6841" y="4165048"/>
            <a:ext cx="2933700" cy="27686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2791" y="2539448"/>
            <a:ext cx="3251200" cy="32512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4744" y="-40585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53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14</Words>
  <Application>Microsoft Macintosh PowerPoint</Application>
  <PresentationFormat>Widescreen</PresentationFormat>
  <Paragraphs>10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Calibri</vt:lpstr>
      <vt:lpstr>Calibri Light</vt:lpstr>
      <vt:lpstr>Marker Felt Thin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Sondos Abdullatif</dc:creator>
  <cp:lastModifiedBy>Sondos Abdullatif</cp:lastModifiedBy>
  <cp:revision>10</cp:revision>
  <dcterms:created xsi:type="dcterms:W3CDTF">2017-10-15T01:52:48Z</dcterms:created>
  <dcterms:modified xsi:type="dcterms:W3CDTF">2017-10-15T04:43:20Z</dcterms:modified>
</cp:coreProperties>
</file>

<file path=docProps/thumbnail.jpeg>
</file>